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9740" autoAdjust="0"/>
  </p:normalViewPr>
  <p:slideViewPr>
    <p:cSldViewPr snapToGrid="0" snapToObjects="1">
      <p:cViewPr>
        <p:scale>
          <a:sx n="125" d="100"/>
          <a:sy n="125" d="100"/>
        </p:scale>
        <p:origin x="204" y="9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85478-0173-EA44-BC6C-41359166637B}" type="datetimeFigureOut">
              <a:rPr lang="en-US" smtClean="0"/>
              <a:t>1/30/2015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8A23E-C0C1-EE4E-8BFA-9690B4528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81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85478-0173-EA44-BC6C-41359166637B}" type="datetimeFigureOut">
              <a:rPr lang="en-US" smtClean="0"/>
              <a:t>1/30/2015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8A23E-C0C1-EE4E-8BFA-9690B4528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128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85478-0173-EA44-BC6C-41359166637B}" type="datetimeFigureOut">
              <a:rPr lang="en-US" smtClean="0"/>
              <a:t>1/30/2015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8A23E-C0C1-EE4E-8BFA-9690B4528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029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85478-0173-EA44-BC6C-41359166637B}" type="datetimeFigureOut">
              <a:rPr lang="en-US" smtClean="0"/>
              <a:t>1/30/2015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8A23E-C0C1-EE4E-8BFA-9690B4528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8064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85478-0173-EA44-BC6C-41359166637B}" type="datetimeFigureOut">
              <a:rPr lang="en-US" smtClean="0"/>
              <a:t>1/30/2015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8A23E-C0C1-EE4E-8BFA-9690B4528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655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85478-0173-EA44-BC6C-41359166637B}" type="datetimeFigureOut">
              <a:rPr lang="en-US" smtClean="0"/>
              <a:t>1/30/2015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8A23E-C0C1-EE4E-8BFA-9690B4528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8133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85478-0173-EA44-BC6C-41359166637B}" type="datetimeFigureOut">
              <a:rPr lang="en-US" smtClean="0"/>
              <a:t>1/30/2015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8A23E-C0C1-EE4E-8BFA-9690B4528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6059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85478-0173-EA44-BC6C-41359166637B}" type="datetimeFigureOut">
              <a:rPr lang="en-US" smtClean="0"/>
              <a:t>1/30/2015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8A23E-C0C1-EE4E-8BFA-9690B4528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880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85478-0173-EA44-BC6C-41359166637B}" type="datetimeFigureOut">
              <a:rPr lang="en-US" smtClean="0"/>
              <a:t>1/30/2015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8A23E-C0C1-EE4E-8BFA-9690B4528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743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85478-0173-EA44-BC6C-41359166637B}" type="datetimeFigureOut">
              <a:rPr lang="en-US" smtClean="0"/>
              <a:t>1/30/2015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8A23E-C0C1-EE4E-8BFA-9690B4528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031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85478-0173-EA44-BC6C-41359166637B}" type="datetimeFigureOut">
              <a:rPr lang="en-US" smtClean="0"/>
              <a:t>1/30/2015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8A23E-C0C1-EE4E-8BFA-9690B4528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128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D85478-0173-EA44-BC6C-41359166637B}" type="datetimeFigureOut">
              <a:rPr lang="en-US" smtClean="0"/>
              <a:t>1/30/2015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18A23E-C0C1-EE4E-8BFA-9690B4528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809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800" y="0"/>
            <a:ext cx="8271803" cy="6858000"/>
          </a:xfrm>
          <a:prstGeom prst="rect">
            <a:avLst/>
          </a:prstGeom>
        </p:spPr>
      </p:pic>
      <p:sp>
        <p:nvSpPr>
          <p:cNvPr id="8" name="Freeform 7"/>
          <p:cNvSpPr/>
          <p:nvPr/>
        </p:nvSpPr>
        <p:spPr>
          <a:xfrm>
            <a:off x="6807200" y="666750"/>
            <a:ext cx="469900" cy="3937000"/>
          </a:xfrm>
          <a:custGeom>
            <a:avLst/>
            <a:gdLst>
              <a:gd name="connsiteX0" fmla="*/ 266700 w 469900"/>
              <a:gd name="connsiteY0" fmla="*/ 0 h 3937000"/>
              <a:gd name="connsiteX1" fmla="*/ 215900 w 469900"/>
              <a:gd name="connsiteY1" fmla="*/ 107950 h 3937000"/>
              <a:gd name="connsiteX2" fmla="*/ 279400 w 469900"/>
              <a:gd name="connsiteY2" fmla="*/ 203200 h 3937000"/>
              <a:gd name="connsiteX3" fmla="*/ 292100 w 469900"/>
              <a:gd name="connsiteY3" fmla="*/ 406400 h 3937000"/>
              <a:gd name="connsiteX4" fmla="*/ 234950 w 469900"/>
              <a:gd name="connsiteY4" fmla="*/ 488950 h 3937000"/>
              <a:gd name="connsiteX5" fmla="*/ 177800 w 469900"/>
              <a:gd name="connsiteY5" fmla="*/ 527050 h 3937000"/>
              <a:gd name="connsiteX6" fmla="*/ 120650 w 469900"/>
              <a:gd name="connsiteY6" fmla="*/ 615950 h 3937000"/>
              <a:gd name="connsiteX7" fmla="*/ 127000 w 469900"/>
              <a:gd name="connsiteY7" fmla="*/ 692150 h 3937000"/>
              <a:gd name="connsiteX8" fmla="*/ 139700 w 469900"/>
              <a:gd name="connsiteY8" fmla="*/ 869950 h 3937000"/>
              <a:gd name="connsiteX9" fmla="*/ 95250 w 469900"/>
              <a:gd name="connsiteY9" fmla="*/ 984250 h 3937000"/>
              <a:gd name="connsiteX10" fmla="*/ 82550 w 469900"/>
              <a:gd name="connsiteY10" fmla="*/ 1085850 h 3937000"/>
              <a:gd name="connsiteX11" fmla="*/ 120650 w 469900"/>
              <a:gd name="connsiteY11" fmla="*/ 1155700 h 3937000"/>
              <a:gd name="connsiteX12" fmla="*/ 88900 w 469900"/>
              <a:gd name="connsiteY12" fmla="*/ 1206500 h 3937000"/>
              <a:gd name="connsiteX13" fmla="*/ 120650 w 469900"/>
              <a:gd name="connsiteY13" fmla="*/ 1409700 h 3937000"/>
              <a:gd name="connsiteX14" fmla="*/ 171450 w 469900"/>
              <a:gd name="connsiteY14" fmla="*/ 1530350 h 3937000"/>
              <a:gd name="connsiteX15" fmla="*/ 171450 w 469900"/>
              <a:gd name="connsiteY15" fmla="*/ 1530350 h 3937000"/>
              <a:gd name="connsiteX16" fmla="*/ 323850 w 469900"/>
              <a:gd name="connsiteY16" fmla="*/ 1790700 h 3937000"/>
              <a:gd name="connsiteX17" fmla="*/ 368300 w 469900"/>
              <a:gd name="connsiteY17" fmla="*/ 1841500 h 3937000"/>
              <a:gd name="connsiteX18" fmla="*/ 330200 w 469900"/>
              <a:gd name="connsiteY18" fmla="*/ 2019300 h 3937000"/>
              <a:gd name="connsiteX19" fmla="*/ 368300 w 469900"/>
              <a:gd name="connsiteY19" fmla="*/ 2235200 h 3937000"/>
              <a:gd name="connsiteX20" fmla="*/ 412750 w 469900"/>
              <a:gd name="connsiteY20" fmla="*/ 2387600 h 3937000"/>
              <a:gd name="connsiteX21" fmla="*/ 406400 w 469900"/>
              <a:gd name="connsiteY21" fmla="*/ 2476500 h 3937000"/>
              <a:gd name="connsiteX22" fmla="*/ 469900 w 469900"/>
              <a:gd name="connsiteY22" fmla="*/ 2571750 h 3937000"/>
              <a:gd name="connsiteX23" fmla="*/ 412750 w 469900"/>
              <a:gd name="connsiteY23" fmla="*/ 2635250 h 3937000"/>
              <a:gd name="connsiteX24" fmla="*/ 285750 w 469900"/>
              <a:gd name="connsiteY24" fmla="*/ 2641600 h 3937000"/>
              <a:gd name="connsiteX25" fmla="*/ 355600 w 469900"/>
              <a:gd name="connsiteY25" fmla="*/ 2768600 h 3937000"/>
              <a:gd name="connsiteX26" fmla="*/ 374650 w 469900"/>
              <a:gd name="connsiteY26" fmla="*/ 2901950 h 3937000"/>
              <a:gd name="connsiteX27" fmla="*/ 349250 w 469900"/>
              <a:gd name="connsiteY27" fmla="*/ 2984500 h 3937000"/>
              <a:gd name="connsiteX28" fmla="*/ 234950 w 469900"/>
              <a:gd name="connsiteY28" fmla="*/ 3060700 h 3937000"/>
              <a:gd name="connsiteX29" fmla="*/ 234950 w 469900"/>
              <a:gd name="connsiteY29" fmla="*/ 3060700 h 3937000"/>
              <a:gd name="connsiteX30" fmla="*/ 209550 w 469900"/>
              <a:gd name="connsiteY30" fmla="*/ 3200400 h 3937000"/>
              <a:gd name="connsiteX31" fmla="*/ 133350 w 469900"/>
              <a:gd name="connsiteY31" fmla="*/ 3321050 h 3937000"/>
              <a:gd name="connsiteX32" fmla="*/ 127000 w 469900"/>
              <a:gd name="connsiteY32" fmla="*/ 3397250 h 3937000"/>
              <a:gd name="connsiteX33" fmla="*/ 114300 w 469900"/>
              <a:gd name="connsiteY33" fmla="*/ 3670300 h 3937000"/>
              <a:gd name="connsiteX34" fmla="*/ 88900 w 469900"/>
              <a:gd name="connsiteY34" fmla="*/ 3771900 h 3937000"/>
              <a:gd name="connsiteX35" fmla="*/ 0 w 469900"/>
              <a:gd name="connsiteY35" fmla="*/ 3937000 h 393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469900" h="3937000">
                <a:moveTo>
                  <a:pt x="266700" y="0"/>
                </a:moveTo>
                <a:lnTo>
                  <a:pt x="215900" y="107950"/>
                </a:lnTo>
                <a:lnTo>
                  <a:pt x="279400" y="203200"/>
                </a:lnTo>
                <a:lnTo>
                  <a:pt x="292100" y="406400"/>
                </a:lnTo>
                <a:lnTo>
                  <a:pt x="234950" y="488950"/>
                </a:lnTo>
                <a:lnTo>
                  <a:pt x="177800" y="527050"/>
                </a:lnTo>
                <a:lnTo>
                  <a:pt x="120650" y="615950"/>
                </a:lnTo>
                <a:lnTo>
                  <a:pt x="127000" y="692150"/>
                </a:lnTo>
                <a:lnTo>
                  <a:pt x="139700" y="869950"/>
                </a:lnTo>
                <a:lnTo>
                  <a:pt x="95250" y="984250"/>
                </a:lnTo>
                <a:lnTo>
                  <a:pt x="82550" y="1085850"/>
                </a:lnTo>
                <a:lnTo>
                  <a:pt x="120650" y="1155700"/>
                </a:lnTo>
                <a:lnTo>
                  <a:pt x="88900" y="1206500"/>
                </a:lnTo>
                <a:lnTo>
                  <a:pt x="120650" y="1409700"/>
                </a:lnTo>
                <a:lnTo>
                  <a:pt x="171450" y="1530350"/>
                </a:lnTo>
                <a:lnTo>
                  <a:pt x="171450" y="1530350"/>
                </a:lnTo>
                <a:lnTo>
                  <a:pt x="323850" y="1790700"/>
                </a:lnTo>
                <a:lnTo>
                  <a:pt x="368300" y="1841500"/>
                </a:lnTo>
                <a:lnTo>
                  <a:pt x="330200" y="2019300"/>
                </a:lnTo>
                <a:lnTo>
                  <a:pt x="368300" y="2235200"/>
                </a:lnTo>
                <a:lnTo>
                  <a:pt x="412750" y="2387600"/>
                </a:lnTo>
                <a:lnTo>
                  <a:pt x="406400" y="2476500"/>
                </a:lnTo>
                <a:lnTo>
                  <a:pt x="469900" y="2571750"/>
                </a:lnTo>
                <a:lnTo>
                  <a:pt x="412750" y="2635250"/>
                </a:lnTo>
                <a:lnTo>
                  <a:pt x="285750" y="2641600"/>
                </a:lnTo>
                <a:lnTo>
                  <a:pt x="355600" y="2768600"/>
                </a:lnTo>
                <a:lnTo>
                  <a:pt x="374650" y="2901950"/>
                </a:lnTo>
                <a:lnTo>
                  <a:pt x="349250" y="2984500"/>
                </a:lnTo>
                <a:lnTo>
                  <a:pt x="234950" y="3060700"/>
                </a:lnTo>
                <a:lnTo>
                  <a:pt x="234950" y="3060700"/>
                </a:lnTo>
                <a:lnTo>
                  <a:pt x="209550" y="3200400"/>
                </a:lnTo>
                <a:lnTo>
                  <a:pt x="133350" y="3321050"/>
                </a:lnTo>
                <a:lnTo>
                  <a:pt x="127000" y="3397250"/>
                </a:lnTo>
                <a:lnTo>
                  <a:pt x="114300" y="3670300"/>
                </a:lnTo>
                <a:lnTo>
                  <a:pt x="88900" y="3771900"/>
                </a:lnTo>
                <a:lnTo>
                  <a:pt x="0" y="3937000"/>
                </a:lnTo>
              </a:path>
            </a:pathLst>
          </a:custGeom>
          <a:ln w="38100" cmpd="sng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1149350" y="4591050"/>
            <a:ext cx="5651500" cy="1701800"/>
          </a:xfrm>
          <a:custGeom>
            <a:avLst/>
            <a:gdLst>
              <a:gd name="connsiteX0" fmla="*/ 5651500 w 5651500"/>
              <a:gd name="connsiteY0" fmla="*/ 12700 h 1701800"/>
              <a:gd name="connsiteX1" fmla="*/ 5600700 w 5651500"/>
              <a:gd name="connsiteY1" fmla="*/ 101600 h 1701800"/>
              <a:gd name="connsiteX2" fmla="*/ 5594350 w 5651500"/>
              <a:gd name="connsiteY2" fmla="*/ 165100 h 1701800"/>
              <a:gd name="connsiteX3" fmla="*/ 5454650 w 5651500"/>
              <a:gd name="connsiteY3" fmla="*/ 254000 h 1701800"/>
              <a:gd name="connsiteX4" fmla="*/ 5308600 w 5651500"/>
              <a:gd name="connsiteY4" fmla="*/ 393700 h 1701800"/>
              <a:gd name="connsiteX5" fmla="*/ 5289550 w 5651500"/>
              <a:gd name="connsiteY5" fmla="*/ 527050 h 1701800"/>
              <a:gd name="connsiteX6" fmla="*/ 5124450 w 5651500"/>
              <a:gd name="connsiteY6" fmla="*/ 666750 h 1701800"/>
              <a:gd name="connsiteX7" fmla="*/ 5060950 w 5651500"/>
              <a:gd name="connsiteY7" fmla="*/ 723900 h 1701800"/>
              <a:gd name="connsiteX8" fmla="*/ 5073650 w 5651500"/>
              <a:gd name="connsiteY8" fmla="*/ 812800 h 1701800"/>
              <a:gd name="connsiteX9" fmla="*/ 4826000 w 5651500"/>
              <a:gd name="connsiteY9" fmla="*/ 952500 h 1701800"/>
              <a:gd name="connsiteX10" fmla="*/ 4692650 w 5651500"/>
              <a:gd name="connsiteY10" fmla="*/ 901700 h 1701800"/>
              <a:gd name="connsiteX11" fmla="*/ 4483100 w 5651500"/>
              <a:gd name="connsiteY11" fmla="*/ 838200 h 1701800"/>
              <a:gd name="connsiteX12" fmla="*/ 4508500 w 5651500"/>
              <a:gd name="connsiteY12" fmla="*/ 984250 h 1701800"/>
              <a:gd name="connsiteX13" fmla="*/ 4546600 w 5651500"/>
              <a:gd name="connsiteY13" fmla="*/ 1035050 h 1701800"/>
              <a:gd name="connsiteX14" fmla="*/ 4540250 w 5651500"/>
              <a:gd name="connsiteY14" fmla="*/ 1092200 h 1701800"/>
              <a:gd name="connsiteX15" fmla="*/ 4425950 w 5651500"/>
              <a:gd name="connsiteY15" fmla="*/ 1136650 h 1701800"/>
              <a:gd name="connsiteX16" fmla="*/ 4457700 w 5651500"/>
              <a:gd name="connsiteY16" fmla="*/ 1397000 h 1701800"/>
              <a:gd name="connsiteX17" fmla="*/ 4165600 w 5651500"/>
              <a:gd name="connsiteY17" fmla="*/ 1504950 h 1701800"/>
              <a:gd name="connsiteX18" fmla="*/ 4121150 w 5651500"/>
              <a:gd name="connsiteY18" fmla="*/ 1600200 h 1701800"/>
              <a:gd name="connsiteX19" fmla="*/ 4006850 w 5651500"/>
              <a:gd name="connsiteY19" fmla="*/ 1701800 h 1701800"/>
              <a:gd name="connsiteX20" fmla="*/ 3790950 w 5651500"/>
              <a:gd name="connsiteY20" fmla="*/ 1644650 h 1701800"/>
              <a:gd name="connsiteX21" fmla="*/ 3790950 w 5651500"/>
              <a:gd name="connsiteY21" fmla="*/ 1644650 h 1701800"/>
              <a:gd name="connsiteX22" fmla="*/ 3644900 w 5651500"/>
              <a:gd name="connsiteY22" fmla="*/ 1612900 h 1701800"/>
              <a:gd name="connsiteX23" fmla="*/ 3524250 w 5651500"/>
              <a:gd name="connsiteY23" fmla="*/ 1676400 h 1701800"/>
              <a:gd name="connsiteX24" fmla="*/ 3435350 w 5651500"/>
              <a:gd name="connsiteY24" fmla="*/ 1644650 h 1701800"/>
              <a:gd name="connsiteX25" fmla="*/ 3359150 w 5651500"/>
              <a:gd name="connsiteY25" fmla="*/ 1530350 h 1701800"/>
              <a:gd name="connsiteX26" fmla="*/ 3289300 w 5651500"/>
              <a:gd name="connsiteY26" fmla="*/ 1454150 h 1701800"/>
              <a:gd name="connsiteX27" fmla="*/ 3168650 w 5651500"/>
              <a:gd name="connsiteY27" fmla="*/ 1479550 h 1701800"/>
              <a:gd name="connsiteX28" fmla="*/ 3003550 w 5651500"/>
              <a:gd name="connsiteY28" fmla="*/ 1498600 h 1701800"/>
              <a:gd name="connsiteX29" fmla="*/ 2965450 w 5651500"/>
              <a:gd name="connsiteY29" fmla="*/ 1549400 h 1701800"/>
              <a:gd name="connsiteX30" fmla="*/ 2832100 w 5651500"/>
              <a:gd name="connsiteY30" fmla="*/ 1384300 h 1701800"/>
              <a:gd name="connsiteX31" fmla="*/ 2711450 w 5651500"/>
              <a:gd name="connsiteY31" fmla="*/ 1250950 h 1701800"/>
              <a:gd name="connsiteX32" fmla="*/ 2603500 w 5651500"/>
              <a:gd name="connsiteY32" fmla="*/ 1238250 h 1701800"/>
              <a:gd name="connsiteX33" fmla="*/ 2546350 w 5651500"/>
              <a:gd name="connsiteY33" fmla="*/ 1270000 h 1701800"/>
              <a:gd name="connsiteX34" fmla="*/ 2381250 w 5651500"/>
              <a:gd name="connsiteY34" fmla="*/ 1174750 h 1701800"/>
              <a:gd name="connsiteX35" fmla="*/ 2381250 w 5651500"/>
              <a:gd name="connsiteY35" fmla="*/ 1174750 h 1701800"/>
              <a:gd name="connsiteX36" fmla="*/ 2273300 w 5651500"/>
              <a:gd name="connsiteY36" fmla="*/ 1123950 h 1701800"/>
              <a:gd name="connsiteX37" fmla="*/ 2044700 w 5651500"/>
              <a:gd name="connsiteY37" fmla="*/ 1092200 h 1701800"/>
              <a:gd name="connsiteX38" fmla="*/ 1962150 w 5651500"/>
              <a:gd name="connsiteY38" fmla="*/ 1060450 h 1701800"/>
              <a:gd name="connsiteX39" fmla="*/ 1962150 w 5651500"/>
              <a:gd name="connsiteY39" fmla="*/ 1060450 h 1701800"/>
              <a:gd name="connsiteX40" fmla="*/ 1885950 w 5651500"/>
              <a:gd name="connsiteY40" fmla="*/ 1016000 h 1701800"/>
              <a:gd name="connsiteX41" fmla="*/ 1873250 w 5651500"/>
              <a:gd name="connsiteY41" fmla="*/ 901700 h 1701800"/>
              <a:gd name="connsiteX42" fmla="*/ 1809750 w 5651500"/>
              <a:gd name="connsiteY42" fmla="*/ 812800 h 1701800"/>
              <a:gd name="connsiteX43" fmla="*/ 1720850 w 5651500"/>
              <a:gd name="connsiteY43" fmla="*/ 742950 h 1701800"/>
              <a:gd name="connsiteX44" fmla="*/ 1644650 w 5651500"/>
              <a:gd name="connsiteY44" fmla="*/ 723900 h 1701800"/>
              <a:gd name="connsiteX45" fmla="*/ 1574800 w 5651500"/>
              <a:gd name="connsiteY45" fmla="*/ 666750 h 1701800"/>
              <a:gd name="connsiteX46" fmla="*/ 1574800 w 5651500"/>
              <a:gd name="connsiteY46" fmla="*/ 666750 h 1701800"/>
              <a:gd name="connsiteX47" fmla="*/ 1473200 w 5651500"/>
              <a:gd name="connsiteY47" fmla="*/ 501650 h 1701800"/>
              <a:gd name="connsiteX48" fmla="*/ 1447800 w 5651500"/>
              <a:gd name="connsiteY48" fmla="*/ 381000 h 1701800"/>
              <a:gd name="connsiteX49" fmla="*/ 1219200 w 5651500"/>
              <a:gd name="connsiteY49" fmla="*/ 323850 h 1701800"/>
              <a:gd name="connsiteX50" fmla="*/ 1092200 w 5651500"/>
              <a:gd name="connsiteY50" fmla="*/ 247650 h 1701800"/>
              <a:gd name="connsiteX51" fmla="*/ 895350 w 5651500"/>
              <a:gd name="connsiteY51" fmla="*/ 0 h 1701800"/>
              <a:gd name="connsiteX52" fmla="*/ 635000 w 5651500"/>
              <a:gd name="connsiteY52" fmla="*/ 50800 h 1701800"/>
              <a:gd name="connsiteX53" fmla="*/ 444500 w 5651500"/>
              <a:gd name="connsiteY53" fmla="*/ 101600 h 1701800"/>
              <a:gd name="connsiteX54" fmla="*/ 374650 w 5651500"/>
              <a:gd name="connsiteY54" fmla="*/ 114300 h 1701800"/>
              <a:gd name="connsiteX55" fmla="*/ 285750 w 5651500"/>
              <a:gd name="connsiteY55" fmla="*/ 57150 h 1701800"/>
              <a:gd name="connsiteX56" fmla="*/ 171450 w 5651500"/>
              <a:gd name="connsiteY56" fmla="*/ 158750 h 1701800"/>
              <a:gd name="connsiteX57" fmla="*/ 0 w 5651500"/>
              <a:gd name="connsiteY57" fmla="*/ 190500 h 1701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651500" h="1701800">
                <a:moveTo>
                  <a:pt x="5651500" y="12700"/>
                </a:moveTo>
                <a:lnTo>
                  <a:pt x="5600700" y="101600"/>
                </a:lnTo>
                <a:lnTo>
                  <a:pt x="5594350" y="165100"/>
                </a:lnTo>
                <a:lnTo>
                  <a:pt x="5454650" y="254000"/>
                </a:lnTo>
                <a:lnTo>
                  <a:pt x="5308600" y="393700"/>
                </a:lnTo>
                <a:lnTo>
                  <a:pt x="5289550" y="527050"/>
                </a:lnTo>
                <a:lnTo>
                  <a:pt x="5124450" y="666750"/>
                </a:lnTo>
                <a:lnTo>
                  <a:pt x="5060950" y="723900"/>
                </a:lnTo>
                <a:lnTo>
                  <a:pt x="5073650" y="812800"/>
                </a:lnTo>
                <a:lnTo>
                  <a:pt x="4826000" y="952500"/>
                </a:lnTo>
                <a:lnTo>
                  <a:pt x="4692650" y="901700"/>
                </a:lnTo>
                <a:lnTo>
                  <a:pt x="4483100" y="838200"/>
                </a:lnTo>
                <a:lnTo>
                  <a:pt x="4508500" y="984250"/>
                </a:lnTo>
                <a:lnTo>
                  <a:pt x="4546600" y="1035050"/>
                </a:lnTo>
                <a:lnTo>
                  <a:pt x="4540250" y="1092200"/>
                </a:lnTo>
                <a:lnTo>
                  <a:pt x="4425950" y="1136650"/>
                </a:lnTo>
                <a:lnTo>
                  <a:pt x="4457700" y="1397000"/>
                </a:lnTo>
                <a:lnTo>
                  <a:pt x="4165600" y="1504950"/>
                </a:lnTo>
                <a:lnTo>
                  <a:pt x="4121150" y="1600200"/>
                </a:lnTo>
                <a:lnTo>
                  <a:pt x="4006850" y="1701800"/>
                </a:lnTo>
                <a:lnTo>
                  <a:pt x="3790950" y="1644650"/>
                </a:lnTo>
                <a:lnTo>
                  <a:pt x="3790950" y="1644650"/>
                </a:lnTo>
                <a:lnTo>
                  <a:pt x="3644900" y="1612900"/>
                </a:lnTo>
                <a:lnTo>
                  <a:pt x="3524250" y="1676400"/>
                </a:lnTo>
                <a:lnTo>
                  <a:pt x="3435350" y="1644650"/>
                </a:lnTo>
                <a:lnTo>
                  <a:pt x="3359150" y="1530350"/>
                </a:lnTo>
                <a:lnTo>
                  <a:pt x="3289300" y="1454150"/>
                </a:lnTo>
                <a:lnTo>
                  <a:pt x="3168650" y="1479550"/>
                </a:lnTo>
                <a:lnTo>
                  <a:pt x="3003550" y="1498600"/>
                </a:lnTo>
                <a:lnTo>
                  <a:pt x="2965450" y="1549400"/>
                </a:lnTo>
                <a:lnTo>
                  <a:pt x="2832100" y="1384300"/>
                </a:lnTo>
                <a:lnTo>
                  <a:pt x="2711450" y="1250950"/>
                </a:lnTo>
                <a:lnTo>
                  <a:pt x="2603500" y="1238250"/>
                </a:lnTo>
                <a:lnTo>
                  <a:pt x="2546350" y="1270000"/>
                </a:lnTo>
                <a:lnTo>
                  <a:pt x="2381250" y="1174750"/>
                </a:lnTo>
                <a:lnTo>
                  <a:pt x="2381250" y="1174750"/>
                </a:lnTo>
                <a:lnTo>
                  <a:pt x="2273300" y="1123950"/>
                </a:lnTo>
                <a:lnTo>
                  <a:pt x="2044700" y="1092200"/>
                </a:lnTo>
                <a:lnTo>
                  <a:pt x="1962150" y="1060450"/>
                </a:lnTo>
                <a:lnTo>
                  <a:pt x="1962150" y="1060450"/>
                </a:lnTo>
                <a:lnTo>
                  <a:pt x="1885950" y="1016000"/>
                </a:lnTo>
                <a:lnTo>
                  <a:pt x="1873250" y="901700"/>
                </a:lnTo>
                <a:lnTo>
                  <a:pt x="1809750" y="812800"/>
                </a:lnTo>
                <a:lnTo>
                  <a:pt x="1720850" y="742950"/>
                </a:lnTo>
                <a:lnTo>
                  <a:pt x="1644650" y="723900"/>
                </a:lnTo>
                <a:lnTo>
                  <a:pt x="1574800" y="666750"/>
                </a:lnTo>
                <a:lnTo>
                  <a:pt x="1574800" y="666750"/>
                </a:lnTo>
                <a:lnTo>
                  <a:pt x="1473200" y="501650"/>
                </a:lnTo>
                <a:lnTo>
                  <a:pt x="1447800" y="381000"/>
                </a:lnTo>
                <a:lnTo>
                  <a:pt x="1219200" y="323850"/>
                </a:lnTo>
                <a:lnTo>
                  <a:pt x="1092200" y="247650"/>
                </a:lnTo>
                <a:lnTo>
                  <a:pt x="895350" y="0"/>
                </a:lnTo>
                <a:lnTo>
                  <a:pt x="635000" y="50800"/>
                </a:lnTo>
                <a:lnTo>
                  <a:pt x="444500" y="101600"/>
                </a:lnTo>
                <a:lnTo>
                  <a:pt x="374650" y="114300"/>
                </a:lnTo>
                <a:lnTo>
                  <a:pt x="285750" y="57150"/>
                </a:lnTo>
                <a:lnTo>
                  <a:pt x="171450" y="158750"/>
                </a:lnTo>
                <a:lnTo>
                  <a:pt x="0" y="190500"/>
                </a:lnTo>
              </a:path>
            </a:pathLst>
          </a:custGeom>
          <a:ln w="38100" cmpd="sng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469900" y="2012950"/>
            <a:ext cx="2178050" cy="2787650"/>
          </a:xfrm>
          <a:custGeom>
            <a:avLst/>
            <a:gdLst>
              <a:gd name="connsiteX0" fmla="*/ 666750 w 2178050"/>
              <a:gd name="connsiteY0" fmla="*/ 2768600 h 2787650"/>
              <a:gd name="connsiteX1" fmla="*/ 533400 w 2178050"/>
              <a:gd name="connsiteY1" fmla="*/ 2787650 h 2787650"/>
              <a:gd name="connsiteX2" fmla="*/ 495300 w 2178050"/>
              <a:gd name="connsiteY2" fmla="*/ 2673350 h 2787650"/>
              <a:gd name="connsiteX3" fmla="*/ 488950 w 2178050"/>
              <a:gd name="connsiteY3" fmla="*/ 2603500 h 2787650"/>
              <a:gd name="connsiteX4" fmla="*/ 425450 w 2178050"/>
              <a:gd name="connsiteY4" fmla="*/ 2470150 h 2787650"/>
              <a:gd name="connsiteX5" fmla="*/ 387350 w 2178050"/>
              <a:gd name="connsiteY5" fmla="*/ 2222500 h 2787650"/>
              <a:gd name="connsiteX6" fmla="*/ 463550 w 2178050"/>
              <a:gd name="connsiteY6" fmla="*/ 2089150 h 2787650"/>
              <a:gd name="connsiteX7" fmla="*/ 469900 w 2178050"/>
              <a:gd name="connsiteY7" fmla="*/ 1809750 h 2787650"/>
              <a:gd name="connsiteX8" fmla="*/ 406400 w 2178050"/>
              <a:gd name="connsiteY8" fmla="*/ 1581150 h 2787650"/>
              <a:gd name="connsiteX9" fmla="*/ 406400 w 2178050"/>
              <a:gd name="connsiteY9" fmla="*/ 1352550 h 2787650"/>
              <a:gd name="connsiteX10" fmla="*/ 406400 w 2178050"/>
              <a:gd name="connsiteY10" fmla="*/ 1155700 h 2787650"/>
              <a:gd name="connsiteX11" fmla="*/ 323850 w 2178050"/>
              <a:gd name="connsiteY11" fmla="*/ 1193800 h 2787650"/>
              <a:gd name="connsiteX12" fmla="*/ 254000 w 2178050"/>
              <a:gd name="connsiteY12" fmla="*/ 1054100 h 2787650"/>
              <a:gd name="connsiteX13" fmla="*/ 209550 w 2178050"/>
              <a:gd name="connsiteY13" fmla="*/ 908050 h 2787650"/>
              <a:gd name="connsiteX14" fmla="*/ 152400 w 2178050"/>
              <a:gd name="connsiteY14" fmla="*/ 806450 h 2787650"/>
              <a:gd name="connsiteX15" fmla="*/ 82550 w 2178050"/>
              <a:gd name="connsiteY15" fmla="*/ 711200 h 2787650"/>
              <a:gd name="connsiteX16" fmla="*/ 12700 w 2178050"/>
              <a:gd name="connsiteY16" fmla="*/ 603250 h 2787650"/>
              <a:gd name="connsiteX17" fmla="*/ 0 w 2178050"/>
              <a:gd name="connsiteY17" fmla="*/ 501650 h 2787650"/>
              <a:gd name="connsiteX18" fmla="*/ 25400 w 2178050"/>
              <a:gd name="connsiteY18" fmla="*/ 393700 h 2787650"/>
              <a:gd name="connsiteX19" fmla="*/ 57150 w 2178050"/>
              <a:gd name="connsiteY19" fmla="*/ 349250 h 2787650"/>
              <a:gd name="connsiteX20" fmla="*/ 215900 w 2178050"/>
              <a:gd name="connsiteY20" fmla="*/ 342900 h 2787650"/>
              <a:gd name="connsiteX21" fmla="*/ 165100 w 2178050"/>
              <a:gd name="connsiteY21" fmla="*/ 247650 h 2787650"/>
              <a:gd name="connsiteX22" fmla="*/ 311150 w 2178050"/>
              <a:gd name="connsiteY22" fmla="*/ 215900 h 2787650"/>
              <a:gd name="connsiteX23" fmla="*/ 400050 w 2178050"/>
              <a:gd name="connsiteY23" fmla="*/ 184150 h 2787650"/>
              <a:gd name="connsiteX24" fmla="*/ 450850 w 2178050"/>
              <a:gd name="connsiteY24" fmla="*/ 114300 h 2787650"/>
              <a:gd name="connsiteX25" fmla="*/ 520700 w 2178050"/>
              <a:gd name="connsiteY25" fmla="*/ 114300 h 2787650"/>
              <a:gd name="connsiteX26" fmla="*/ 660400 w 2178050"/>
              <a:gd name="connsiteY26" fmla="*/ 222250 h 2787650"/>
              <a:gd name="connsiteX27" fmla="*/ 831850 w 2178050"/>
              <a:gd name="connsiteY27" fmla="*/ 260350 h 2787650"/>
              <a:gd name="connsiteX28" fmla="*/ 933450 w 2178050"/>
              <a:gd name="connsiteY28" fmla="*/ 241300 h 2787650"/>
              <a:gd name="connsiteX29" fmla="*/ 1054100 w 2178050"/>
              <a:gd name="connsiteY29" fmla="*/ 279400 h 2787650"/>
              <a:gd name="connsiteX30" fmla="*/ 1238250 w 2178050"/>
              <a:gd name="connsiteY30" fmla="*/ 349250 h 2787650"/>
              <a:gd name="connsiteX31" fmla="*/ 1403350 w 2178050"/>
              <a:gd name="connsiteY31" fmla="*/ 368300 h 2787650"/>
              <a:gd name="connsiteX32" fmla="*/ 1524000 w 2178050"/>
              <a:gd name="connsiteY32" fmla="*/ 368300 h 2787650"/>
              <a:gd name="connsiteX33" fmla="*/ 1644650 w 2178050"/>
              <a:gd name="connsiteY33" fmla="*/ 273050 h 2787650"/>
              <a:gd name="connsiteX34" fmla="*/ 1797050 w 2178050"/>
              <a:gd name="connsiteY34" fmla="*/ 228600 h 2787650"/>
              <a:gd name="connsiteX35" fmla="*/ 1943100 w 2178050"/>
              <a:gd name="connsiteY35" fmla="*/ 146050 h 2787650"/>
              <a:gd name="connsiteX36" fmla="*/ 2159000 w 2178050"/>
              <a:gd name="connsiteY36" fmla="*/ 95250 h 2787650"/>
              <a:gd name="connsiteX37" fmla="*/ 2178050 w 2178050"/>
              <a:gd name="connsiteY37" fmla="*/ 0 h 2787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2178050" h="2787650">
                <a:moveTo>
                  <a:pt x="666750" y="2768600"/>
                </a:moveTo>
                <a:lnTo>
                  <a:pt x="533400" y="2787650"/>
                </a:lnTo>
                <a:lnTo>
                  <a:pt x="495300" y="2673350"/>
                </a:lnTo>
                <a:lnTo>
                  <a:pt x="488950" y="2603500"/>
                </a:lnTo>
                <a:lnTo>
                  <a:pt x="425450" y="2470150"/>
                </a:lnTo>
                <a:lnTo>
                  <a:pt x="387350" y="2222500"/>
                </a:lnTo>
                <a:lnTo>
                  <a:pt x="463550" y="2089150"/>
                </a:lnTo>
                <a:lnTo>
                  <a:pt x="469900" y="1809750"/>
                </a:lnTo>
                <a:lnTo>
                  <a:pt x="406400" y="1581150"/>
                </a:lnTo>
                <a:lnTo>
                  <a:pt x="406400" y="1352550"/>
                </a:lnTo>
                <a:lnTo>
                  <a:pt x="406400" y="1155700"/>
                </a:lnTo>
                <a:lnTo>
                  <a:pt x="323850" y="1193800"/>
                </a:lnTo>
                <a:lnTo>
                  <a:pt x="254000" y="1054100"/>
                </a:lnTo>
                <a:lnTo>
                  <a:pt x="209550" y="908050"/>
                </a:lnTo>
                <a:lnTo>
                  <a:pt x="152400" y="806450"/>
                </a:lnTo>
                <a:lnTo>
                  <a:pt x="82550" y="711200"/>
                </a:lnTo>
                <a:lnTo>
                  <a:pt x="12700" y="603250"/>
                </a:lnTo>
                <a:lnTo>
                  <a:pt x="0" y="501650"/>
                </a:lnTo>
                <a:lnTo>
                  <a:pt x="25400" y="393700"/>
                </a:lnTo>
                <a:lnTo>
                  <a:pt x="57150" y="349250"/>
                </a:lnTo>
                <a:lnTo>
                  <a:pt x="215900" y="342900"/>
                </a:lnTo>
                <a:lnTo>
                  <a:pt x="165100" y="247650"/>
                </a:lnTo>
                <a:lnTo>
                  <a:pt x="311150" y="215900"/>
                </a:lnTo>
                <a:lnTo>
                  <a:pt x="400050" y="184150"/>
                </a:lnTo>
                <a:lnTo>
                  <a:pt x="450850" y="114300"/>
                </a:lnTo>
                <a:lnTo>
                  <a:pt x="520700" y="114300"/>
                </a:lnTo>
                <a:lnTo>
                  <a:pt x="660400" y="222250"/>
                </a:lnTo>
                <a:lnTo>
                  <a:pt x="831850" y="260350"/>
                </a:lnTo>
                <a:lnTo>
                  <a:pt x="933450" y="241300"/>
                </a:lnTo>
                <a:lnTo>
                  <a:pt x="1054100" y="279400"/>
                </a:lnTo>
                <a:lnTo>
                  <a:pt x="1238250" y="349250"/>
                </a:lnTo>
                <a:lnTo>
                  <a:pt x="1403350" y="368300"/>
                </a:lnTo>
                <a:lnTo>
                  <a:pt x="1524000" y="368300"/>
                </a:lnTo>
                <a:lnTo>
                  <a:pt x="1644650" y="273050"/>
                </a:lnTo>
                <a:lnTo>
                  <a:pt x="1797050" y="228600"/>
                </a:lnTo>
                <a:lnTo>
                  <a:pt x="1943100" y="146050"/>
                </a:lnTo>
                <a:lnTo>
                  <a:pt x="2159000" y="95250"/>
                </a:lnTo>
                <a:lnTo>
                  <a:pt x="2178050" y="0"/>
                </a:lnTo>
              </a:path>
            </a:pathLst>
          </a:custGeom>
          <a:ln w="38100" cmpd="sng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2635250" y="660400"/>
            <a:ext cx="4464050" cy="1346200"/>
          </a:xfrm>
          <a:custGeom>
            <a:avLst/>
            <a:gdLst>
              <a:gd name="connsiteX0" fmla="*/ 0 w 4464050"/>
              <a:gd name="connsiteY0" fmla="*/ 1346200 h 1346200"/>
              <a:gd name="connsiteX1" fmla="*/ 82550 w 4464050"/>
              <a:gd name="connsiteY1" fmla="*/ 1231900 h 1346200"/>
              <a:gd name="connsiteX2" fmla="*/ 203200 w 4464050"/>
              <a:gd name="connsiteY2" fmla="*/ 1231900 h 1346200"/>
              <a:gd name="connsiteX3" fmla="*/ 323850 w 4464050"/>
              <a:gd name="connsiteY3" fmla="*/ 1257300 h 1346200"/>
              <a:gd name="connsiteX4" fmla="*/ 501650 w 4464050"/>
              <a:gd name="connsiteY4" fmla="*/ 1206500 h 1346200"/>
              <a:gd name="connsiteX5" fmla="*/ 622300 w 4464050"/>
              <a:gd name="connsiteY5" fmla="*/ 1162050 h 1346200"/>
              <a:gd name="connsiteX6" fmla="*/ 768350 w 4464050"/>
              <a:gd name="connsiteY6" fmla="*/ 1092200 h 1346200"/>
              <a:gd name="connsiteX7" fmla="*/ 882650 w 4464050"/>
              <a:gd name="connsiteY7" fmla="*/ 1079500 h 1346200"/>
              <a:gd name="connsiteX8" fmla="*/ 984250 w 4464050"/>
              <a:gd name="connsiteY8" fmla="*/ 1079500 h 1346200"/>
              <a:gd name="connsiteX9" fmla="*/ 1098550 w 4464050"/>
              <a:gd name="connsiteY9" fmla="*/ 1066800 h 1346200"/>
              <a:gd name="connsiteX10" fmla="*/ 1270000 w 4464050"/>
              <a:gd name="connsiteY10" fmla="*/ 1104900 h 1346200"/>
              <a:gd name="connsiteX11" fmla="*/ 1390650 w 4464050"/>
              <a:gd name="connsiteY11" fmla="*/ 1123950 h 1346200"/>
              <a:gd name="connsiteX12" fmla="*/ 1587500 w 4464050"/>
              <a:gd name="connsiteY12" fmla="*/ 1028700 h 1346200"/>
              <a:gd name="connsiteX13" fmla="*/ 1670050 w 4464050"/>
              <a:gd name="connsiteY13" fmla="*/ 977900 h 1346200"/>
              <a:gd name="connsiteX14" fmla="*/ 1574800 w 4464050"/>
              <a:gd name="connsiteY14" fmla="*/ 914400 h 1346200"/>
              <a:gd name="connsiteX15" fmla="*/ 1657350 w 4464050"/>
              <a:gd name="connsiteY15" fmla="*/ 673100 h 1346200"/>
              <a:gd name="connsiteX16" fmla="*/ 1701800 w 4464050"/>
              <a:gd name="connsiteY16" fmla="*/ 603250 h 1346200"/>
              <a:gd name="connsiteX17" fmla="*/ 1752600 w 4464050"/>
              <a:gd name="connsiteY17" fmla="*/ 425450 h 1346200"/>
              <a:gd name="connsiteX18" fmla="*/ 2044700 w 4464050"/>
              <a:gd name="connsiteY18" fmla="*/ 476250 h 1346200"/>
              <a:gd name="connsiteX19" fmla="*/ 2184400 w 4464050"/>
              <a:gd name="connsiteY19" fmla="*/ 520700 h 1346200"/>
              <a:gd name="connsiteX20" fmla="*/ 2298700 w 4464050"/>
              <a:gd name="connsiteY20" fmla="*/ 476250 h 1346200"/>
              <a:gd name="connsiteX21" fmla="*/ 2381250 w 4464050"/>
              <a:gd name="connsiteY21" fmla="*/ 508000 h 1346200"/>
              <a:gd name="connsiteX22" fmla="*/ 2476500 w 4464050"/>
              <a:gd name="connsiteY22" fmla="*/ 571500 h 1346200"/>
              <a:gd name="connsiteX23" fmla="*/ 2565400 w 4464050"/>
              <a:gd name="connsiteY23" fmla="*/ 577850 h 1346200"/>
              <a:gd name="connsiteX24" fmla="*/ 2635250 w 4464050"/>
              <a:gd name="connsiteY24" fmla="*/ 444500 h 1346200"/>
              <a:gd name="connsiteX25" fmla="*/ 2565400 w 4464050"/>
              <a:gd name="connsiteY25" fmla="*/ 323850 h 1346200"/>
              <a:gd name="connsiteX26" fmla="*/ 2667000 w 4464050"/>
              <a:gd name="connsiteY26" fmla="*/ 400050 h 1346200"/>
              <a:gd name="connsiteX27" fmla="*/ 2781300 w 4464050"/>
              <a:gd name="connsiteY27" fmla="*/ 514350 h 1346200"/>
              <a:gd name="connsiteX28" fmla="*/ 2692400 w 4464050"/>
              <a:gd name="connsiteY28" fmla="*/ 330200 h 1346200"/>
              <a:gd name="connsiteX29" fmla="*/ 2851150 w 4464050"/>
              <a:gd name="connsiteY29" fmla="*/ 520700 h 1346200"/>
              <a:gd name="connsiteX30" fmla="*/ 2921000 w 4464050"/>
              <a:gd name="connsiteY30" fmla="*/ 679450 h 1346200"/>
              <a:gd name="connsiteX31" fmla="*/ 2838450 w 4464050"/>
              <a:gd name="connsiteY31" fmla="*/ 717550 h 1346200"/>
              <a:gd name="connsiteX32" fmla="*/ 2838450 w 4464050"/>
              <a:gd name="connsiteY32" fmla="*/ 717550 h 1346200"/>
              <a:gd name="connsiteX33" fmla="*/ 2882900 w 4464050"/>
              <a:gd name="connsiteY33" fmla="*/ 806450 h 1346200"/>
              <a:gd name="connsiteX34" fmla="*/ 2997200 w 4464050"/>
              <a:gd name="connsiteY34" fmla="*/ 781050 h 1346200"/>
              <a:gd name="connsiteX35" fmla="*/ 3117850 w 4464050"/>
              <a:gd name="connsiteY35" fmla="*/ 774700 h 1346200"/>
              <a:gd name="connsiteX36" fmla="*/ 3244850 w 4464050"/>
              <a:gd name="connsiteY36" fmla="*/ 781050 h 1346200"/>
              <a:gd name="connsiteX37" fmla="*/ 3625850 w 4464050"/>
              <a:gd name="connsiteY37" fmla="*/ 647700 h 1346200"/>
              <a:gd name="connsiteX38" fmla="*/ 3822700 w 4464050"/>
              <a:gd name="connsiteY38" fmla="*/ 552450 h 1346200"/>
              <a:gd name="connsiteX39" fmla="*/ 4044950 w 4464050"/>
              <a:gd name="connsiteY39" fmla="*/ 374650 h 1346200"/>
              <a:gd name="connsiteX40" fmla="*/ 4222750 w 4464050"/>
              <a:gd name="connsiteY40" fmla="*/ 146050 h 1346200"/>
              <a:gd name="connsiteX41" fmla="*/ 4286250 w 4464050"/>
              <a:gd name="connsiteY41" fmla="*/ 31750 h 1346200"/>
              <a:gd name="connsiteX42" fmla="*/ 4381500 w 4464050"/>
              <a:gd name="connsiteY42" fmla="*/ 0 h 1346200"/>
              <a:gd name="connsiteX43" fmla="*/ 4464050 w 4464050"/>
              <a:gd name="connsiteY43" fmla="*/ 6350 h 1346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4464050" h="1346200">
                <a:moveTo>
                  <a:pt x="0" y="1346200"/>
                </a:moveTo>
                <a:lnTo>
                  <a:pt x="82550" y="1231900"/>
                </a:lnTo>
                <a:lnTo>
                  <a:pt x="203200" y="1231900"/>
                </a:lnTo>
                <a:lnTo>
                  <a:pt x="323850" y="1257300"/>
                </a:lnTo>
                <a:lnTo>
                  <a:pt x="501650" y="1206500"/>
                </a:lnTo>
                <a:lnTo>
                  <a:pt x="622300" y="1162050"/>
                </a:lnTo>
                <a:lnTo>
                  <a:pt x="768350" y="1092200"/>
                </a:lnTo>
                <a:lnTo>
                  <a:pt x="882650" y="1079500"/>
                </a:lnTo>
                <a:lnTo>
                  <a:pt x="984250" y="1079500"/>
                </a:lnTo>
                <a:lnTo>
                  <a:pt x="1098550" y="1066800"/>
                </a:lnTo>
                <a:lnTo>
                  <a:pt x="1270000" y="1104900"/>
                </a:lnTo>
                <a:lnTo>
                  <a:pt x="1390650" y="1123950"/>
                </a:lnTo>
                <a:lnTo>
                  <a:pt x="1587500" y="1028700"/>
                </a:lnTo>
                <a:lnTo>
                  <a:pt x="1670050" y="977900"/>
                </a:lnTo>
                <a:lnTo>
                  <a:pt x="1574800" y="914400"/>
                </a:lnTo>
                <a:lnTo>
                  <a:pt x="1657350" y="673100"/>
                </a:lnTo>
                <a:lnTo>
                  <a:pt x="1701800" y="603250"/>
                </a:lnTo>
                <a:lnTo>
                  <a:pt x="1752600" y="425450"/>
                </a:lnTo>
                <a:lnTo>
                  <a:pt x="2044700" y="476250"/>
                </a:lnTo>
                <a:lnTo>
                  <a:pt x="2184400" y="520700"/>
                </a:lnTo>
                <a:lnTo>
                  <a:pt x="2298700" y="476250"/>
                </a:lnTo>
                <a:lnTo>
                  <a:pt x="2381250" y="508000"/>
                </a:lnTo>
                <a:lnTo>
                  <a:pt x="2476500" y="571500"/>
                </a:lnTo>
                <a:lnTo>
                  <a:pt x="2565400" y="577850"/>
                </a:lnTo>
                <a:lnTo>
                  <a:pt x="2635250" y="444500"/>
                </a:lnTo>
                <a:lnTo>
                  <a:pt x="2565400" y="323850"/>
                </a:lnTo>
                <a:lnTo>
                  <a:pt x="2667000" y="400050"/>
                </a:lnTo>
                <a:lnTo>
                  <a:pt x="2781300" y="514350"/>
                </a:lnTo>
                <a:lnTo>
                  <a:pt x="2692400" y="330200"/>
                </a:lnTo>
                <a:lnTo>
                  <a:pt x="2851150" y="520700"/>
                </a:lnTo>
                <a:lnTo>
                  <a:pt x="2921000" y="679450"/>
                </a:lnTo>
                <a:lnTo>
                  <a:pt x="2838450" y="717550"/>
                </a:lnTo>
                <a:lnTo>
                  <a:pt x="2838450" y="717550"/>
                </a:lnTo>
                <a:lnTo>
                  <a:pt x="2882900" y="806450"/>
                </a:lnTo>
                <a:lnTo>
                  <a:pt x="2997200" y="781050"/>
                </a:lnTo>
                <a:lnTo>
                  <a:pt x="3117850" y="774700"/>
                </a:lnTo>
                <a:lnTo>
                  <a:pt x="3244850" y="781050"/>
                </a:lnTo>
                <a:lnTo>
                  <a:pt x="3625850" y="647700"/>
                </a:lnTo>
                <a:lnTo>
                  <a:pt x="3822700" y="552450"/>
                </a:lnTo>
                <a:lnTo>
                  <a:pt x="4044950" y="374650"/>
                </a:lnTo>
                <a:lnTo>
                  <a:pt x="4222750" y="146050"/>
                </a:lnTo>
                <a:lnTo>
                  <a:pt x="4286250" y="31750"/>
                </a:lnTo>
                <a:lnTo>
                  <a:pt x="4381500" y="0"/>
                </a:lnTo>
                <a:lnTo>
                  <a:pt x="4464050" y="6350"/>
                </a:lnTo>
              </a:path>
            </a:pathLst>
          </a:custGeom>
          <a:ln w="38100" cmpd="sng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2474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2004 Test Drive User</dc:creator>
  <cp:lastModifiedBy>CScrutton</cp:lastModifiedBy>
  <cp:revision>4</cp:revision>
  <dcterms:created xsi:type="dcterms:W3CDTF">2013-01-27T15:44:26Z</dcterms:created>
  <dcterms:modified xsi:type="dcterms:W3CDTF">2015-01-30T15:38:42Z</dcterms:modified>
</cp:coreProperties>
</file>